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107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25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773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270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66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639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7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974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9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326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00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8CBE4-404F-C748-8909-B09DDDE51D1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215191-DF85-D946-AEC7-5AC65725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92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8.tiff"/><Relationship Id="rId5" Type="http://schemas.openxmlformats.org/officeDocument/2006/relationships/image" Target="../media/image3.tiff"/><Relationship Id="rId6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s.stanford.edu/people/karpathy/convnetjs/demo/classify2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09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Módulo</a:t>
            </a:r>
            <a:r>
              <a:rPr lang="en-US" dirty="0" smtClean="0"/>
              <a:t> de </a:t>
            </a:r>
            <a:r>
              <a:rPr lang="en-US" dirty="0" err="1" smtClean="0"/>
              <a:t>reconhecimento</a:t>
            </a:r>
            <a:r>
              <a:rPr lang="en-US" dirty="0" smtClean="0"/>
              <a:t> de </a:t>
            </a:r>
            <a:r>
              <a:rPr lang="en-US" dirty="0" err="1" smtClean="0"/>
              <a:t>incendios</a:t>
            </a:r>
            <a:r>
              <a:rPr lang="en-US" dirty="0" smtClean="0"/>
              <a:t> - CNN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00" y="2298700"/>
            <a:ext cx="9499600" cy="226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421" y="5412258"/>
            <a:ext cx="1231557" cy="12315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8421" y="5172588"/>
            <a:ext cx="2615514" cy="14712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9999" y="5576364"/>
            <a:ext cx="2607275" cy="9033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1956" y="5601787"/>
            <a:ext cx="3686261" cy="85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461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Demonstração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23576"/>
            <a:ext cx="10515600" cy="4351338"/>
          </a:xfrm>
        </p:spPr>
        <p:txBody>
          <a:bodyPr/>
          <a:lstStyle/>
          <a:p>
            <a:pPr algn="ctr"/>
            <a:r>
              <a:rPr lang="en-US" dirty="0" smtClean="0"/>
              <a:t>Download de imagens e </a:t>
            </a:r>
            <a:r>
              <a:rPr lang="en-US" dirty="0" err="1" smtClean="0"/>
              <a:t>comparação</a:t>
            </a:r>
            <a:r>
              <a:rPr lang="en-US" dirty="0" smtClean="0"/>
              <a:t> de </a:t>
            </a:r>
            <a:r>
              <a:rPr lang="en-US" dirty="0" err="1" smtClean="0"/>
              <a:t>histogramas</a:t>
            </a:r>
            <a:r>
              <a:rPr lang="en-US" dirty="0" smtClean="0"/>
              <a:t>;</a:t>
            </a:r>
          </a:p>
          <a:p>
            <a:pPr algn="ctr"/>
            <a:r>
              <a:rPr lang="en-US" dirty="0" err="1" smtClean="0"/>
              <a:t>Geração</a:t>
            </a:r>
            <a:r>
              <a:rPr lang="en-US" dirty="0" smtClean="0"/>
              <a:t> de images (data augmentation);</a:t>
            </a:r>
          </a:p>
          <a:p>
            <a:pPr algn="ctr"/>
            <a:r>
              <a:rPr lang="en-US" dirty="0" err="1" smtClean="0"/>
              <a:t>Normalização</a:t>
            </a:r>
            <a:r>
              <a:rPr lang="en-US" dirty="0" smtClean="0"/>
              <a:t> de imagens</a:t>
            </a:r>
          </a:p>
          <a:p>
            <a:pPr algn="ctr"/>
            <a:r>
              <a:rPr lang="en-US" dirty="0" err="1" smtClean="0"/>
              <a:t>Fase</a:t>
            </a:r>
            <a:r>
              <a:rPr lang="en-US" dirty="0" smtClean="0"/>
              <a:t> de </a:t>
            </a:r>
            <a:r>
              <a:rPr lang="en-US" dirty="0" err="1" smtClean="0"/>
              <a:t>treino</a:t>
            </a:r>
            <a:endParaRPr lang="en-US" dirty="0" smtClean="0"/>
          </a:p>
          <a:p>
            <a:pPr algn="ctr"/>
            <a:r>
              <a:rPr lang="en-US" dirty="0" err="1" smtClean="0"/>
              <a:t>Fase</a:t>
            </a:r>
            <a:r>
              <a:rPr lang="en-US" dirty="0" smtClean="0"/>
              <a:t> de </a:t>
            </a:r>
            <a:r>
              <a:rPr lang="en-US" dirty="0" err="1" smtClean="0"/>
              <a:t>validação</a:t>
            </a:r>
            <a:endParaRPr lang="en-US" dirty="0" smtClean="0"/>
          </a:p>
          <a:p>
            <a:pPr algn="ctr"/>
            <a:r>
              <a:rPr lang="en-US" dirty="0" err="1" smtClean="0"/>
              <a:t>Fase</a:t>
            </a:r>
            <a:r>
              <a:rPr lang="en-US" dirty="0" smtClean="0"/>
              <a:t> de teste</a:t>
            </a:r>
          </a:p>
          <a:p>
            <a:pPr algn="ctr"/>
            <a:r>
              <a:rPr lang="en-US" dirty="0" err="1" smtClean="0"/>
              <a:t>Validação</a:t>
            </a:r>
            <a:r>
              <a:rPr lang="en-US" dirty="0" smtClean="0"/>
              <a:t> com um video </a:t>
            </a:r>
            <a:r>
              <a:rPr lang="en-US" dirty="0" err="1" smtClean="0"/>
              <a:t>aleatório</a:t>
            </a:r>
            <a:r>
              <a:rPr lang="en-US" dirty="0" smtClean="0"/>
              <a:t> do </a:t>
            </a:r>
            <a:r>
              <a:rPr lang="en-US" dirty="0" err="1" smtClean="0"/>
              <a:t>youtube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26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Conclusão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88395"/>
            <a:ext cx="10515600" cy="3339101"/>
          </a:xfrm>
        </p:spPr>
        <p:txBody>
          <a:bodyPr>
            <a:normAutofit/>
          </a:bodyPr>
          <a:lstStyle/>
          <a:p>
            <a:r>
              <a:rPr lang="en-US" dirty="0" err="1" smtClean="0"/>
              <a:t>Aprendizagem</a:t>
            </a:r>
            <a:r>
              <a:rPr lang="en-US" dirty="0" smtClean="0"/>
              <a:t>;</a:t>
            </a:r>
          </a:p>
          <a:p>
            <a:endParaRPr lang="en-US" dirty="0"/>
          </a:p>
          <a:p>
            <a:r>
              <a:rPr lang="en-US" dirty="0" smtClean="0"/>
              <a:t>O </a:t>
            </a:r>
            <a:r>
              <a:rPr lang="en-US" dirty="0" err="1" smtClean="0"/>
              <a:t>maior</a:t>
            </a:r>
            <a:r>
              <a:rPr lang="en-US" dirty="0" smtClean="0"/>
              <a:t> </a:t>
            </a:r>
            <a:r>
              <a:rPr lang="en-US" dirty="0" err="1" smtClean="0"/>
              <a:t>trabalho</a:t>
            </a:r>
            <a:r>
              <a:rPr lang="en-US" dirty="0" smtClean="0"/>
              <a:t> </a:t>
            </a:r>
            <a:r>
              <a:rPr lang="en-US" dirty="0" err="1" smtClean="0"/>
              <a:t>está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preparação</a:t>
            </a:r>
            <a:r>
              <a:rPr lang="en-US" dirty="0" smtClean="0"/>
              <a:t> do dataset;</a:t>
            </a:r>
          </a:p>
          <a:p>
            <a:endParaRPr lang="en-US" dirty="0"/>
          </a:p>
          <a:p>
            <a:r>
              <a:rPr lang="en-US" dirty="0" smtClean="0"/>
              <a:t>Machine learning </a:t>
            </a:r>
            <a:r>
              <a:rPr lang="en-US" dirty="0" err="1" smtClean="0"/>
              <a:t>é</a:t>
            </a:r>
            <a:r>
              <a:rPr lang="en-US" dirty="0" smtClean="0"/>
              <a:t> o </a:t>
            </a:r>
            <a:r>
              <a:rPr lang="en-US" dirty="0" err="1" smtClean="0"/>
              <a:t>futuro</a:t>
            </a:r>
            <a:r>
              <a:rPr lang="en-US" dirty="0" smtClean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903065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Sumário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 smtClean="0"/>
              <a:t>Introdução</a:t>
            </a:r>
            <a:endParaRPr lang="en-US" dirty="0" smtClean="0"/>
          </a:p>
          <a:p>
            <a:pPr lvl="1"/>
            <a:r>
              <a:rPr lang="en-US" dirty="0" err="1" smtClean="0"/>
              <a:t>Qual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o </a:t>
            </a:r>
            <a:r>
              <a:rPr lang="en-US" dirty="0" err="1" smtClean="0"/>
              <a:t>problema</a:t>
            </a:r>
            <a:r>
              <a:rPr lang="en-US" dirty="0" smtClean="0"/>
              <a:t> que o </a:t>
            </a:r>
            <a:r>
              <a:rPr lang="en-US" dirty="0" err="1" smtClean="0"/>
              <a:t>projeto</a:t>
            </a:r>
            <a:r>
              <a:rPr lang="en-US" dirty="0" smtClean="0"/>
              <a:t> </a:t>
            </a:r>
            <a:r>
              <a:rPr lang="en-US" dirty="0" err="1" smtClean="0"/>
              <a:t>aborda</a:t>
            </a:r>
            <a:r>
              <a:rPr lang="en-US" dirty="0" smtClean="0"/>
              <a:t>;</a:t>
            </a:r>
          </a:p>
          <a:p>
            <a:pPr lvl="1"/>
            <a:r>
              <a:rPr lang="en-US" dirty="0" err="1" smtClean="0"/>
              <a:t>Qual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a </a:t>
            </a:r>
            <a:r>
              <a:rPr lang="en-US" dirty="0" err="1" smtClean="0"/>
              <a:t>motivação</a:t>
            </a:r>
            <a:r>
              <a:rPr lang="en-US" dirty="0" smtClean="0"/>
              <a:t> para </a:t>
            </a:r>
            <a:r>
              <a:rPr lang="en-US" dirty="0" err="1" smtClean="0"/>
              <a:t>fazer</a:t>
            </a:r>
            <a:r>
              <a:rPr lang="en-US" dirty="0" smtClean="0"/>
              <a:t> o </a:t>
            </a:r>
            <a:r>
              <a:rPr lang="en-US" dirty="0" err="1" smtClean="0"/>
              <a:t>projeto</a:t>
            </a:r>
            <a:r>
              <a:rPr lang="en-US" dirty="0" smtClean="0"/>
              <a:t>;</a:t>
            </a:r>
          </a:p>
          <a:p>
            <a:pPr lvl="1"/>
            <a:endParaRPr lang="en-US" dirty="0"/>
          </a:p>
          <a:p>
            <a:r>
              <a:rPr lang="en-US" dirty="0" smtClean="0"/>
              <a:t>Estado da arte</a:t>
            </a:r>
          </a:p>
          <a:p>
            <a:pPr lvl="1"/>
            <a:r>
              <a:rPr lang="en-US" dirty="0"/>
              <a:t>Que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existem</a:t>
            </a:r>
            <a:r>
              <a:rPr lang="en-US" dirty="0"/>
              <a:t> </a:t>
            </a:r>
            <a:r>
              <a:rPr lang="en-US" dirty="0" err="1"/>
              <a:t>semelhantes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que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desenvolvido</a:t>
            </a:r>
            <a:r>
              <a:rPr lang="en-US" dirty="0" smtClean="0"/>
              <a:t>?</a:t>
            </a:r>
          </a:p>
          <a:p>
            <a:pPr lvl="1"/>
            <a:r>
              <a:rPr lang="en-US" dirty="0" err="1"/>
              <a:t>Quais</a:t>
            </a:r>
            <a:r>
              <a:rPr lang="en-US" dirty="0"/>
              <a:t> as </a:t>
            </a:r>
            <a:r>
              <a:rPr lang="en-US" dirty="0" err="1"/>
              <a:t>diferenças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desenvolvido</a:t>
            </a:r>
            <a:r>
              <a:rPr lang="en-US" dirty="0" smtClean="0"/>
              <a:t>?</a:t>
            </a:r>
          </a:p>
          <a:p>
            <a:pPr lvl="1"/>
            <a:endParaRPr lang="en-US" dirty="0"/>
          </a:p>
          <a:p>
            <a:r>
              <a:rPr lang="en-US" dirty="0" smtClean="0"/>
              <a:t>Sistema </a:t>
            </a:r>
            <a:r>
              <a:rPr lang="en-US" dirty="0" err="1" smtClean="0"/>
              <a:t>desenvolvido</a:t>
            </a:r>
            <a:endParaRPr lang="en-US" dirty="0" smtClean="0"/>
          </a:p>
          <a:p>
            <a:pPr lvl="1"/>
            <a:r>
              <a:rPr lang="en-US" dirty="0" err="1"/>
              <a:t>Qual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a </a:t>
            </a:r>
            <a:r>
              <a:rPr lang="en-US" dirty="0" err="1"/>
              <a:t>arquitectura</a:t>
            </a:r>
            <a:r>
              <a:rPr lang="en-US" dirty="0"/>
              <a:t> do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desenvolvido</a:t>
            </a:r>
            <a:r>
              <a:rPr lang="en-US" dirty="0" smtClean="0"/>
              <a:t>?</a:t>
            </a:r>
          </a:p>
          <a:p>
            <a:pPr lvl="1"/>
            <a:r>
              <a:rPr lang="en-US" dirty="0"/>
              <a:t>Que </a:t>
            </a:r>
            <a:r>
              <a:rPr lang="en-US" dirty="0" err="1"/>
              <a:t>tecnologias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usadas</a:t>
            </a:r>
            <a:r>
              <a:rPr lang="en-US" dirty="0" smtClean="0"/>
              <a:t>?</a:t>
            </a:r>
          </a:p>
          <a:p>
            <a:pPr lvl="1"/>
            <a:r>
              <a:rPr lang="en-US" b="1" dirty="0"/>
              <a:t>Como </a:t>
            </a:r>
            <a:r>
              <a:rPr lang="en-US" b="1" dirty="0" err="1"/>
              <a:t>funciona</a:t>
            </a:r>
            <a:r>
              <a:rPr lang="en-US" b="1" dirty="0"/>
              <a:t> o </a:t>
            </a:r>
            <a:r>
              <a:rPr lang="en-US" b="1" dirty="0" err="1"/>
              <a:t>sistema</a:t>
            </a:r>
            <a:r>
              <a:rPr lang="en-US" b="1" dirty="0" smtClean="0"/>
              <a:t>?</a:t>
            </a:r>
          </a:p>
          <a:p>
            <a:pPr lvl="1"/>
            <a:endParaRPr lang="en-US" dirty="0"/>
          </a:p>
          <a:p>
            <a:r>
              <a:rPr lang="en-US" dirty="0" err="1" smtClean="0"/>
              <a:t>Módulo</a:t>
            </a:r>
            <a:r>
              <a:rPr lang="en-US" dirty="0" smtClean="0"/>
              <a:t> de </a:t>
            </a:r>
            <a:r>
              <a:rPr lang="en-US" dirty="0" err="1" smtClean="0"/>
              <a:t>reconhecimento</a:t>
            </a:r>
            <a:r>
              <a:rPr lang="en-US" dirty="0" smtClean="0"/>
              <a:t> de </a:t>
            </a:r>
            <a:r>
              <a:rPr lang="en-US" dirty="0" err="1" smtClean="0"/>
              <a:t>incendios</a:t>
            </a:r>
            <a:endParaRPr lang="en-US" dirty="0" smtClean="0"/>
          </a:p>
          <a:p>
            <a:pPr lvl="1"/>
            <a:r>
              <a:rPr lang="en-US" dirty="0"/>
              <a:t>Como </a:t>
            </a:r>
            <a:r>
              <a:rPr lang="en-US" dirty="0" err="1"/>
              <a:t>funciona</a:t>
            </a:r>
            <a:r>
              <a:rPr lang="en-US" dirty="0" smtClean="0"/>
              <a:t>?</a:t>
            </a:r>
          </a:p>
          <a:p>
            <a:pPr lvl="1"/>
            <a:r>
              <a:rPr lang="en-US" dirty="0"/>
              <a:t>Como </a:t>
            </a:r>
            <a:r>
              <a:rPr lang="en-US" dirty="0" err="1"/>
              <a:t>foi</a:t>
            </a:r>
            <a:r>
              <a:rPr lang="en-US" dirty="0"/>
              <a:t>/</a:t>
            </a:r>
            <a:r>
              <a:rPr lang="en-US" dirty="0" err="1"/>
              <a:t>está</a:t>
            </a:r>
            <a:r>
              <a:rPr lang="en-US" dirty="0"/>
              <a:t> a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implemento</a:t>
            </a:r>
            <a:r>
              <a:rPr lang="en-US" dirty="0" smtClean="0"/>
              <a:t>?</a:t>
            </a:r>
          </a:p>
          <a:p>
            <a:pPr lvl="1"/>
            <a:r>
              <a:rPr lang="en-US" dirty="0"/>
              <a:t>Como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validado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64383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r>
              <a:rPr lang="en-US" dirty="0" smtClean="0"/>
              <a:t> - </a:t>
            </a:r>
            <a:r>
              <a:rPr lang="en-US" dirty="0" err="1" smtClean="0"/>
              <a:t>Problema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934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Motivação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Resolver o </a:t>
            </a:r>
            <a:r>
              <a:rPr lang="en-US" dirty="0" err="1" smtClean="0"/>
              <a:t>problema</a:t>
            </a:r>
            <a:r>
              <a:rPr lang="en-US" dirty="0" smtClean="0"/>
              <a:t> com </a:t>
            </a:r>
            <a:r>
              <a:rPr lang="en-US" dirty="0" err="1" smtClean="0"/>
              <a:t>tecnologia</a:t>
            </a:r>
            <a:r>
              <a:rPr lang="en-US" dirty="0" smtClean="0"/>
              <a:t> low cost;</a:t>
            </a:r>
          </a:p>
          <a:p>
            <a:endParaRPr lang="en-US" dirty="0"/>
          </a:p>
          <a:p>
            <a:r>
              <a:rPr lang="en-US" dirty="0" err="1" smtClean="0"/>
              <a:t>Aprendizagem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Visão</a:t>
            </a:r>
            <a:r>
              <a:rPr lang="en-US" dirty="0" smtClean="0"/>
              <a:t> </a:t>
            </a:r>
            <a:r>
              <a:rPr lang="en-US" dirty="0" err="1" smtClean="0"/>
              <a:t>computacional</a:t>
            </a:r>
            <a:r>
              <a:rPr lang="en-US" dirty="0" smtClean="0"/>
              <a:t>;</a:t>
            </a:r>
          </a:p>
          <a:p>
            <a:pPr lvl="1"/>
            <a:r>
              <a:rPr lang="en-US" dirty="0" smtClean="0"/>
              <a:t>Machine learning:</a:t>
            </a:r>
          </a:p>
          <a:p>
            <a:pPr lvl="2"/>
            <a:r>
              <a:rPr lang="en-US" dirty="0" smtClean="0"/>
              <a:t>SVM´s, ANN´s, k-neighbors, CNN´s entre </a:t>
            </a:r>
            <a:r>
              <a:rPr lang="en-US" dirty="0" err="1" smtClean="0"/>
              <a:t>outors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119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Estado da arte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Sistemas</a:t>
            </a:r>
            <a:r>
              <a:rPr lang="en-US" dirty="0" smtClean="0"/>
              <a:t> </a:t>
            </a:r>
            <a:r>
              <a:rPr lang="en-US" dirty="0" err="1" smtClean="0"/>
              <a:t>semelhantes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Sistema </a:t>
            </a:r>
            <a:r>
              <a:rPr lang="en-US" dirty="0" err="1" smtClean="0"/>
              <a:t>académicos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Firewatch</a:t>
            </a:r>
            <a:r>
              <a:rPr lang="en-US" dirty="0"/>
              <a:t>;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ZeroFires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43155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Estado da arte - </a:t>
            </a:r>
            <a:r>
              <a:rPr lang="en-US" dirty="0" err="1" smtClean="0"/>
              <a:t>Diferenças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Hardware low cost;</a:t>
            </a:r>
          </a:p>
          <a:p>
            <a:endParaRPr lang="en-US" dirty="0"/>
          </a:p>
          <a:p>
            <a:r>
              <a:rPr lang="en-US" dirty="0" err="1" smtClean="0"/>
              <a:t>Energicamente</a:t>
            </a:r>
            <a:r>
              <a:rPr lang="en-US" dirty="0" smtClean="0"/>
              <a:t> </a:t>
            </a:r>
            <a:r>
              <a:rPr lang="en-US" dirty="0" err="1" smtClean="0"/>
              <a:t>sustentável</a:t>
            </a:r>
            <a:r>
              <a:rPr lang="en-US" dirty="0" smtClean="0"/>
              <a:t>;</a:t>
            </a:r>
          </a:p>
          <a:p>
            <a:endParaRPr lang="en-US" dirty="0"/>
          </a:p>
          <a:p>
            <a:r>
              <a:rPr lang="en-US" dirty="0" err="1" smtClean="0"/>
              <a:t>Técnologia</a:t>
            </a:r>
            <a:r>
              <a:rPr lang="en-US" dirty="0" smtClean="0"/>
              <a:t> </a:t>
            </a:r>
            <a:r>
              <a:rPr lang="en-US" dirty="0" err="1" smtClean="0"/>
              <a:t>disruptiva</a:t>
            </a:r>
            <a:r>
              <a:rPr lang="en-US" dirty="0" smtClean="0"/>
              <a:t> e </a:t>
            </a:r>
            <a:r>
              <a:rPr lang="en-US" dirty="0" err="1" smtClean="0"/>
              <a:t>capaz</a:t>
            </a:r>
            <a:r>
              <a:rPr lang="en-US" dirty="0" smtClean="0"/>
              <a:t> de </a:t>
            </a:r>
            <a:r>
              <a:rPr lang="en-US" dirty="0" err="1" smtClean="0"/>
              <a:t>evoluir</a:t>
            </a:r>
            <a:r>
              <a:rPr lang="en-US" dirty="0" smtClean="0"/>
              <a:t> a </a:t>
            </a:r>
            <a:r>
              <a:rPr lang="en-US" dirty="0" err="1" smtClean="0"/>
              <a:t>precisão</a:t>
            </a:r>
            <a:r>
              <a:rPr lang="en-US" dirty="0" smtClean="0"/>
              <a:t> com o tempo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257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Sistema </a:t>
            </a:r>
            <a:r>
              <a:rPr lang="en-US" dirty="0" err="1" smtClean="0"/>
              <a:t>desenvolvido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Arquitetura</a:t>
            </a:r>
            <a:r>
              <a:rPr lang="en-US" dirty="0" smtClean="0"/>
              <a:t> </a:t>
            </a:r>
            <a:r>
              <a:rPr lang="en-US" dirty="0" err="1" smtClean="0"/>
              <a:t>geral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69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Sistema </a:t>
            </a:r>
            <a:r>
              <a:rPr lang="en-US" dirty="0" err="1" smtClean="0"/>
              <a:t>desenvolvido</a:t>
            </a:r>
            <a:r>
              <a:rPr lang="en-US" dirty="0" smtClean="0"/>
              <a:t> - </a:t>
            </a:r>
            <a:r>
              <a:rPr lang="en-US" dirty="0" err="1" smtClean="0"/>
              <a:t>Tecnologias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87" y="1690688"/>
            <a:ext cx="1696308" cy="16963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765" y="4267650"/>
            <a:ext cx="2536568" cy="22402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1001" y="1960094"/>
            <a:ext cx="4118404" cy="14269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5766" y="4917987"/>
            <a:ext cx="1589903" cy="15899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0016" y="4443153"/>
            <a:ext cx="2189377" cy="21866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6759" y="2210143"/>
            <a:ext cx="4592595" cy="235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60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Módulo</a:t>
            </a:r>
            <a:r>
              <a:rPr lang="en-US" dirty="0" smtClean="0"/>
              <a:t> de </a:t>
            </a:r>
            <a:r>
              <a:rPr lang="en-US" dirty="0" err="1" smtClean="0"/>
              <a:t>reconhecimento</a:t>
            </a:r>
            <a:r>
              <a:rPr lang="en-US" dirty="0" smtClean="0"/>
              <a:t> de </a:t>
            </a:r>
            <a:r>
              <a:rPr lang="en-US" dirty="0" err="1" smtClean="0"/>
              <a:t>incendios</a:t>
            </a:r>
            <a:r>
              <a:rPr lang="en-US" dirty="0" smtClean="0"/>
              <a:t> - </a:t>
            </a:r>
            <a:r>
              <a:rPr lang="en-US" dirty="0" err="1" smtClean="0"/>
              <a:t>Funcionamento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3079072"/>
            <a:ext cx="10515600" cy="1328541"/>
          </a:xfrm>
        </p:spPr>
        <p:txBody>
          <a:bodyPr/>
          <a:lstStyle/>
          <a:p>
            <a:pPr algn="ctr"/>
            <a:endParaRPr lang="en-US" dirty="0" smtClean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O que é machine learning?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5756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227</Words>
  <Application>Microsoft Macintosh PowerPoint</Application>
  <PresentationFormat>Widescreen</PresentationFormat>
  <Paragraphs>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Mangal</vt:lpstr>
      <vt:lpstr>Arial</vt:lpstr>
      <vt:lpstr>Office Theme</vt:lpstr>
      <vt:lpstr>PowerPoint Presentation</vt:lpstr>
      <vt:lpstr>Sumário</vt:lpstr>
      <vt:lpstr>Introdução - Problema</vt:lpstr>
      <vt:lpstr>Introdução – Motivação</vt:lpstr>
      <vt:lpstr>Estado da arte – Sistemas semelhantes</vt:lpstr>
      <vt:lpstr>Estado da arte - Diferenças</vt:lpstr>
      <vt:lpstr>Sistema desenvolvido – Arquitetura geral</vt:lpstr>
      <vt:lpstr>Sistema desenvolvido - Tecnologias</vt:lpstr>
      <vt:lpstr>Módulo de reconhecimento de incendios - Funcionamento</vt:lpstr>
      <vt:lpstr>Módulo de reconhecimento de incendios - CNN</vt:lpstr>
      <vt:lpstr>Demonstração</vt:lpstr>
      <vt:lpstr>Conclusão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6</cp:revision>
  <dcterms:created xsi:type="dcterms:W3CDTF">2017-03-22T21:08:09Z</dcterms:created>
  <dcterms:modified xsi:type="dcterms:W3CDTF">2017-03-22T22:17:51Z</dcterms:modified>
</cp:coreProperties>
</file>

<file path=docProps/thumbnail.jpeg>
</file>